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4" r:id="rId7"/>
    <p:sldId id="275" r:id="rId8"/>
    <p:sldId id="262" r:id="rId9"/>
    <p:sldId id="276" r:id="rId10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3E14-9F74-4EC4-800B-508ED2012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91D00-4310-4300-840D-9CFD76478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856F2-ED11-45BC-8450-1BB9D6763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4A781-CC7C-427C-81D1-1CD9F4AA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68445-F6CB-413E-B504-9A8163083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974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7FEC-E789-4279-BA3B-0C2CAAC5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6C0DBA-BB88-4405-8E9B-22D074465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ED782-FF02-4459-BDAA-B6572159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54614-451A-44F2-BD8A-712A7C40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D255B-26B4-4116-A40E-6F084ECB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356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B32FE-F2AF-4547-A3CB-8DFD8C833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EE02F-14D5-4C29-8643-F40882CC9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61618-68C3-4D4F-88B9-9650B969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22C06-5DA2-489E-8E25-1F257B1F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25289-095E-4572-AD8C-C6065A05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079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2E56-B5C6-46B6-AB9D-746E6A4B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07C27-21F3-4D72-BFB2-1AED59972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20972-4915-42D2-8DAF-C65C769A9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BDDE9-31BA-40E6-B4BA-65C90B07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90216-F658-44D4-8925-7B27315F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001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3891-FFCC-4F79-9FAA-0C8819BF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08AF8-F2B1-4FE6-AD69-EB91CC0A2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4A02D-8F10-4A2C-A14E-09850CE9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BCE06-12BB-4755-8BA0-69EEE51BA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7923F-9566-4D1B-8359-15A0E6B8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453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1368-C71F-479E-8B51-13FB730C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CE4D-DA1C-465E-A2DD-0FC8ED64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BE4C9-270C-42A8-BC36-D8E49CDCC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496A8-B7DA-418E-997F-3135D394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FB523-8458-4503-9D28-AB3302D9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3A079-374A-4D8B-89F2-1A77D789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601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457F-DE22-4AAC-95E2-D0E6E7BF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C0128-3DA0-411F-9B1C-BB93C7E5A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60052-D563-459C-89B0-87E46BF75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E9340-5FA9-42D4-A744-8D6B5A5AB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CADC4-3535-4F15-A1BC-8FFE22BA0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A3648-6D64-4578-A6A5-D7612800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37E3A-707E-44CB-8F84-09164F3DD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F6C9A-286D-4734-8D0D-46332434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833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ED4BC-B354-4F40-9D47-519A652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76C7D3-62F8-4ACC-96D1-65B0A576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6F8AE-1094-414C-AA27-2ED33F63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F5F51-CD4A-44E7-BCE6-6C792C54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817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F3507-132F-49BD-BBB6-70755C2B8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26E8B-B0E1-4385-9001-DA2271F0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1ECEC-4CAD-4E64-9ABE-0129C136C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968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DADD-1D67-4D6A-818E-340D4993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38B0-5F28-4B39-B341-487DDD2F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E9589-9DFF-4BF6-A798-F0230657F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040D6-19CB-4834-8AA9-314CDC29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263F5-941E-4558-8E2E-35924942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0D0BD-9FCD-4805-A9F6-826714E8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6365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B8F6D-7550-4C95-BA96-E0AAF1AD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7560D-54C2-44A3-BD26-22C0B7A4B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A8345-8105-4FFE-8040-57A39E926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26F6D-EEFA-4486-A6EE-7C30B913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6F541-0EE5-4299-9035-75A85ED0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F188D-BD9E-42F7-8E05-003706B0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512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CFAC0-07A1-45B0-B595-CBAFD96E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1580-C541-4EDD-BA30-0D2570F3F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FD19C-903F-42F3-A86F-5161F1225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E4DC9-4E54-4363-AE72-6D7D3E88E259}" type="datetimeFigureOut">
              <a:rPr lang="bg-BG" smtClean="0"/>
              <a:t>9.10.2020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513E3-4BC9-4F8A-930E-81B0F5CF9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4566B-6ABC-49F2-8F8E-EFD51D0A1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BC926-CDD4-493D-83A5-DAE555D0087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484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64DD-3F94-4978-BC5B-F5B655ED8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</a:t>
            </a:r>
            <a:r>
              <a:rPr lang="en-US" dirty="0" err="1"/>
              <a:t>Kolichka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EF06C-C498-4AE4-9673-2FF14D175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Avtobus</a:t>
            </a:r>
            <a:r>
              <a:rPr lang="en-US" dirty="0"/>
              <a:t> 76</a:t>
            </a:r>
          </a:p>
        </p:txBody>
      </p:sp>
    </p:spTree>
    <p:extLst>
      <p:ext uri="{BB962C8B-B14F-4D97-AF65-F5344CB8AC3E}">
        <p14:creationId xmlns:p14="http://schemas.microsoft.com/office/powerpoint/2010/main" val="148111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84DA-0BAF-4999-96D1-FBBDD1EA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639315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bg-BG" dirty="0"/>
              <a:t>Нашият отбор</a:t>
            </a:r>
            <a:br>
              <a:rPr lang="bg-BG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DBD21-CA18-4806-B3E7-94C274600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87" y="1517551"/>
            <a:ext cx="7733626" cy="5154493"/>
          </a:xfrm>
        </p:spPr>
      </p:pic>
    </p:spTree>
    <p:extLst>
      <p:ext uri="{BB962C8B-B14F-4D97-AF65-F5344CB8AC3E}">
        <p14:creationId xmlns:p14="http://schemas.microsoft.com/office/powerpoint/2010/main" val="1916721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016D-1A29-4B5A-887E-2458578D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82344"/>
            <a:ext cx="8610600" cy="1293028"/>
          </a:xfrm>
        </p:spPr>
        <p:txBody>
          <a:bodyPr/>
          <a:lstStyle/>
          <a:p>
            <a:r>
              <a:rPr lang="bg-BG" dirty="0"/>
              <a:t>Идея на проекта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7986-40F9-4659-B33D-340106224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Smart </a:t>
            </a:r>
            <a:r>
              <a:rPr lang="bg-BG" dirty="0"/>
              <a:t>Количка е напълно машинизирана инвалидна количка, с много функционалности, някой от които съвсем иновативни. Проекта цели да улесни максимално инвалидите, като да могат да го контролират само с глас и в бъдеще с мозъчни вълни!</a:t>
            </a:r>
          </a:p>
          <a:p>
            <a:pPr marL="0" indent="0">
              <a:buNone/>
            </a:pPr>
            <a:r>
              <a:rPr lang="bg-BG" dirty="0"/>
              <a:t>Това би било много полезно за много слабо подвижните инвалиди, които не могат да се справят сами.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4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0F56-18E6-4D67-A1B2-4C821722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47595"/>
            <a:ext cx="8610600" cy="1293028"/>
          </a:xfrm>
        </p:spPr>
        <p:txBody>
          <a:bodyPr/>
          <a:lstStyle/>
          <a:p>
            <a:r>
              <a:rPr lang="bg-BG" dirty="0"/>
              <a:t>Функционалности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F151-7F32-416D-92F4-2B0256FCD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Функционалностите с които „</a:t>
            </a:r>
            <a:r>
              <a:rPr lang="en-US" dirty="0"/>
              <a:t>Smart </a:t>
            </a:r>
            <a:r>
              <a:rPr lang="en-US" dirty="0" err="1"/>
              <a:t>Kolichka</a:t>
            </a:r>
            <a:r>
              <a:rPr lang="bg-BG" dirty="0"/>
              <a:t>“ разполага са:</a:t>
            </a:r>
          </a:p>
          <a:p>
            <a:r>
              <a:rPr lang="bg-BG" dirty="0"/>
              <a:t>-Ръчно управление</a:t>
            </a:r>
          </a:p>
          <a:p>
            <a:r>
              <a:rPr lang="bg-BG" dirty="0"/>
              <a:t>-Гласово управление;</a:t>
            </a:r>
          </a:p>
          <a:p>
            <a:r>
              <a:rPr lang="bg-BG" dirty="0"/>
              <a:t>-Управление чрез мозъчни вълни;</a:t>
            </a:r>
          </a:p>
          <a:p>
            <a:r>
              <a:rPr lang="bg-BG" dirty="0"/>
              <a:t>-Безпилотно каране чрез маршрути;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375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960E-10A1-4242-92B4-45553214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Ръчно управление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F7173-3FDD-4D9E-BEE5-A88E7B296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Ръчното управление на проекта ни работи чрез джойстик, поставен на 3Д МОДЛИРАНОТО ТАБЛО. количката разполага с 5 скорости – Паркинг(</a:t>
            </a:r>
            <a:r>
              <a:rPr lang="en-US" dirty="0"/>
              <a:t>P), </a:t>
            </a:r>
            <a:r>
              <a:rPr lang="bg-BG" dirty="0"/>
              <a:t>неутрална(0), пЪРВА(1), втора(2) и трета(3), които се изписват на дисплей.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6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01009_193101">
            <a:hlinkClick r:id="" action="ppaction://media"/>
            <a:extLst>
              <a:ext uri="{FF2B5EF4-FFF2-40B4-BE49-F238E27FC236}">
                <a16:creationId xmlns:a16="http://schemas.microsoft.com/office/drawing/2014/main" id="{264C6618-249F-4131-88DB-C49E6F2803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9125" y="1588"/>
            <a:ext cx="3333750" cy="6864350"/>
          </a:xfrm>
        </p:spPr>
      </p:pic>
    </p:spTree>
    <p:extLst>
      <p:ext uri="{BB962C8B-B14F-4D97-AF65-F5344CB8AC3E}">
        <p14:creationId xmlns:p14="http://schemas.microsoft.com/office/powerpoint/2010/main" val="39393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FD98-2E22-42C8-84AA-3FDEA1CD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Гласово Управление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86CE0-594E-4297-92DA-F92A9C7C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„</a:t>
            </a:r>
            <a:r>
              <a:rPr lang="en-US" dirty="0"/>
              <a:t>Smart </a:t>
            </a:r>
            <a:r>
              <a:rPr lang="en-US" dirty="0" err="1"/>
              <a:t>Kolichka</a:t>
            </a:r>
            <a:r>
              <a:rPr lang="bg-BG" dirty="0"/>
              <a:t>“ може да се управлява чрез 5 гласови команди</a:t>
            </a:r>
            <a:r>
              <a:rPr lang="en-US" dirty="0"/>
              <a:t>,</a:t>
            </a:r>
            <a:r>
              <a:rPr lang="bg-BG" dirty="0"/>
              <a:t> използвайки микрофон. Като всеки човек в момента на ползване на количката ще може да запише командите със своя глас за максимална точност. Командите са:</a:t>
            </a:r>
          </a:p>
          <a:p>
            <a:r>
              <a:rPr lang="en-US" dirty="0"/>
              <a:t>Forward;</a:t>
            </a:r>
          </a:p>
          <a:p>
            <a:r>
              <a:rPr lang="en-US" dirty="0"/>
              <a:t>Backward;</a:t>
            </a:r>
          </a:p>
          <a:p>
            <a:r>
              <a:rPr lang="en-US" dirty="0"/>
              <a:t>Left;</a:t>
            </a:r>
          </a:p>
          <a:p>
            <a:r>
              <a:rPr lang="en-US" dirty="0"/>
              <a:t>Right;</a:t>
            </a:r>
          </a:p>
          <a:p>
            <a:r>
              <a:rPr lang="en-US" dirty="0"/>
              <a:t>Stop;</a:t>
            </a:r>
          </a:p>
        </p:txBody>
      </p:sp>
    </p:spTree>
    <p:extLst>
      <p:ext uri="{BB962C8B-B14F-4D97-AF65-F5344CB8AC3E}">
        <p14:creationId xmlns:p14="http://schemas.microsoft.com/office/powerpoint/2010/main" val="62332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04D3-FDD7-4B46-8902-42F0A197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0" y="831485"/>
            <a:ext cx="10256240" cy="1293028"/>
          </a:xfrm>
        </p:spPr>
        <p:txBody>
          <a:bodyPr>
            <a:normAutofit/>
          </a:bodyPr>
          <a:lstStyle/>
          <a:p>
            <a:r>
              <a:rPr lang="bg-BG" dirty="0"/>
              <a:t>Безпилотно каране чрез маршрути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AC6CE-42F0-4F1B-B60D-74C165CFE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Към „</a:t>
            </a:r>
            <a:r>
              <a:rPr lang="en-US" dirty="0"/>
              <a:t>Smart </a:t>
            </a:r>
            <a:r>
              <a:rPr lang="en-US" dirty="0" err="1"/>
              <a:t>Kolichka</a:t>
            </a:r>
            <a:r>
              <a:rPr lang="bg-BG" dirty="0"/>
              <a:t>“ може да бъдат записани до 5 маршрута, по които количката ще може да се придвижи без присъствието на своя пилот. Записването на маршрут става от мобилното приложение като се натисне бутона „</a:t>
            </a:r>
            <a:r>
              <a:rPr lang="en-US" dirty="0"/>
              <a:t>record</a:t>
            </a:r>
            <a:r>
              <a:rPr lang="bg-BG" dirty="0"/>
              <a:t>“</a:t>
            </a:r>
            <a:r>
              <a:rPr lang="en-US" dirty="0"/>
              <a:t>,</a:t>
            </a:r>
            <a:r>
              <a:rPr lang="bg-BG" dirty="0"/>
              <a:t> след това количката ще започне да записва пътя, по който преминава и ще е способна да мине сама по същия маршрут само чрез натискането на бутона </a:t>
            </a:r>
            <a:r>
              <a:rPr lang="en-US" dirty="0"/>
              <a:t>“come to me” </a:t>
            </a:r>
            <a:r>
              <a:rPr lang="bg-BG" dirty="0"/>
              <a:t>или </a:t>
            </a:r>
            <a:r>
              <a:rPr lang="en-US" dirty="0"/>
              <a:t>“return”</a:t>
            </a:r>
            <a:r>
              <a:rPr lang="bg-BG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5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04D3-FDD7-4B46-8902-42F0A197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960" y="831485"/>
            <a:ext cx="10256240" cy="1293028"/>
          </a:xfrm>
        </p:spPr>
        <p:txBody>
          <a:bodyPr>
            <a:normAutofit/>
          </a:bodyPr>
          <a:lstStyle/>
          <a:p>
            <a:r>
              <a:rPr lang="bg-BG" dirty="0"/>
              <a:t>Безпилотно каране чрез маршрути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AC6CE-42F0-4F1B-B60D-74C165CFE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Към „</a:t>
            </a:r>
            <a:r>
              <a:rPr lang="en-US" dirty="0"/>
              <a:t>Smart </a:t>
            </a:r>
            <a:r>
              <a:rPr lang="en-US" dirty="0" err="1"/>
              <a:t>Kolichka</a:t>
            </a:r>
            <a:r>
              <a:rPr lang="bg-BG" dirty="0"/>
              <a:t>“ може да бъдат записани до 5 маршрута, по които количката ще може да се придвижи без присъствието на своя пилот. Записването на маршрут става от мобилното приложение като се натисне бутона „</a:t>
            </a:r>
            <a:r>
              <a:rPr lang="en-US" dirty="0"/>
              <a:t>record</a:t>
            </a:r>
            <a:r>
              <a:rPr lang="bg-BG" dirty="0"/>
              <a:t>“</a:t>
            </a:r>
            <a:r>
              <a:rPr lang="en-US" dirty="0"/>
              <a:t>,</a:t>
            </a:r>
            <a:r>
              <a:rPr lang="bg-BG" dirty="0"/>
              <a:t> след това количката ще започне да записва пътя, по който преминава и ще е способна да мине сама по същия маршрут само чрез натискането на бутона </a:t>
            </a:r>
            <a:r>
              <a:rPr lang="en-US" dirty="0"/>
              <a:t>“come to me” </a:t>
            </a:r>
            <a:r>
              <a:rPr lang="bg-BG" dirty="0"/>
              <a:t>или </a:t>
            </a:r>
            <a:r>
              <a:rPr lang="en-US" dirty="0"/>
              <a:t>“return”</a:t>
            </a:r>
            <a:r>
              <a:rPr lang="bg-BG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7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368</Words>
  <Application>Microsoft Office PowerPoint</Application>
  <PresentationFormat>Widescreen</PresentationFormat>
  <Paragraphs>25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Smart Kolichka</vt:lpstr>
      <vt:lpstr>Нашият отбор </vt:lpstr>
      <vt:lpstr>Идея на проекта</vt:lpstr>
      <vt:lpstr>Функционалности</vt:lpstr>
      <vt:lpstr>Ръчно управление</vt:lpstr>
      <vt:lpstr>PowerPoint Presentation</vt:lpstr>
      <vt:lpstr>Гласово Управление</vt:lpstr>
      <vt:lpstr>Безпилотно каране чрез маршрути </vt:lpstr>
      <vt:lpstr>Безпилотно каране чрез маршрути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Kolichka</dc:title>
  <dc:creator>Stoyan Tinchev</dc:creator>
  <cp:lastModifiedBy>Stoyan Tinchev</cp:lastModifiedBy>
  <cp:revision>1</cp:revision>
  <dcterms:created xsi:type="dcterms:W3CDTF">2020-10-09T16:43:52Z</dcterms:created>
  <dcterms:modified xsi:type="dcterms:W3CDTF">2020-10-09T16:46:47Z</dcterms:modified>
</cp:coreProperties>
</file>